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452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5164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80491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8208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2356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51893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806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33542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6672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501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6332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5639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9115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2167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307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5756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553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044850-C950-445C-8902-E6F5C82CF842}" type="datetimeFigureOut">
              <a:rPr lang="es-GT" smtClean="0"/>
              <a:t>22/09/2022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43AD61-D3D5-4BC0-82C5-21E20DA1D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861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-1008062"/>
            <a:ext cx="10515600" cy="2852737"/>
          </a:xfrm>
          <a:noFill/>
        </p:spPr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ULTIMO DIA PARA ASIGNACIONES</a:t>
            </a:r>
            <a:endParaRPr lang="es-GT" dirty="0">
              <a:solidFill>
                <a:srgbClr val="0070C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2519363"/>
            <a:ext cx="10515600" cy="1500187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/>
              <a:t>A TODOS LOS ESTUDIANTES SE LES INFORMA QUE EL ULTIMO DIA PARA ASIGNACION DE CURSOS EN EL PORTAL DE CONTROL ACADEMICO ES EL 22 DE SEPTIEMBRE.</a:t>
            </a:r>
          </a:p>
          <a:p>
            <a:pPr algn="ctr"/>
            <a:r>
              <a:rPr lang="es-ES" sz="2800" dirty="0" smtClean="0"/>
              <a:t>“ID Y ENSEÑAD A TODOS”</a:t>
            </a:r>
            <a:endParaRPr lang="es-GT" sz="2800" dirty="0"/>
          </a:p>
        </p:txBody>
      </p:sp>
    </p:spTree>
    <p:extLst>
      <p:ext uri="{BB962C8B-B14F-4D97-AF65-F5344CB8AC3E}">
        <p14:creationId xmlns:p14="http://schemas.microsoft.com/office/powerpoint/2010/main" val="34796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</TotalTime>
  <Words>38</Words>
  <Application>Microsoft Office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Impact</vt:lpstr>
      <vt:lpstr>Evento principal</vt:lpstr>
      <vt:lpstr>ULTIMO DIA PARA ASIGNACIONES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ULTIMO DIA PARA ASIGNACIONES</dc:title>
  <dc:creator>Cuenta Microsoft</dc:creator>
  <cp:lastModifiedBy>Cuenta Microsoft</cp:lastModifiedBy>
  <cp:revision>1</cp:revision>
  <dcterms:created xsi:type="dcterms:W3CDTF">2022-09-22T15:46:21Z</dcterms:created>
  <dcterms:modified xsi:type="dcterms:W3CDTF">2022-09-22T15:49:39Z</dcterms:modified>
</cp:coreProperties>
</file>